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Rufina Bold" charset="1" panose="02000503000000020004"/>
      <p:regular r:id="rId7"/>
    </p:embeddedFont>
    <p:embeddedFont>
      <p:font typeface="Rufina" charset="1" panose="02000503000000020004"/>
      <p:regular r:id="rId8"/>
    </p:embeddedFont>
    <p:embeddedFont>
      <p:font typeface="Malibu" charset="1" panose="02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76807" y="3470432"/>
            <a:ext cx="1209096" cy="1588303"/>
          </a:xfrm>
          <a:custGeom>
            <a:avLst/>
            <a:gdLst/>
            <a:ahLst/>
            <a:cxnLst/>
            <a:rect r="r" b="b" t="t" l="l"/>
            <a:pathLst>
              <a:path h="1588303" w="1209096">
                <a:moveTo>
                  <a:pt x="0" y="0"/>
                </a:moveTo>
                <a:lnTo>
                  <a:pt x="1209096" y="0"/>
                </a:lnTo>
                <a:lnTo>
                  <a:pt x="1209096" y="1588303"/>
                </a:lnTo>
                <a:lnTo>
                  <a:pt x="0" y="1588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180546" y="3471782"/>
            <a:ext cx="545264" cy="1574770"/>
          </a:xfrm>
          <a:custGeom>
            <a:avLst/>
            <a:gdLst/>
            <a:ahLst/>
            <a:cxnLst/>
            <a:rect r="r" b="b" t="t" l="l"/>
            <a:pathLst>
              <a:path h="1574770" w="545264">
                <a:moveTo>
                  <a:pt x="0" y="0"/>
                </a:moveTo>
                <a:lnTo>
                  <a:pt x="545264" y="0"/>
                </a:lnTo>
                <a:lnTo>
                  <a:pt x="545264" y="1574770"/>
                </a:lnTo>
                <a:lnTo>
                  <a:pt x="0" y="1574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1422" y="3584927"/>
            <a:ext cx="1339540" cy="1359312"/>
          </a:xfrm>
          <a:custGeom>
            <a:avLst/>
            <a:gdLst/>
            <a:ahLst/>
            <a:cxnLst/>
            <a:rect r="r" b="b" t="t" l="l"/>
            <a:pathLst>
              <a:path h="1359312" w="1339540">
                <a:moveTo>
                  <a:pt x="0" y="0"/>
                </a:moveTo>
                <a:lnTo>
                  <a:pt x="1339541" y="0"/>
                </a:lnTo>
                <a:lnTo>
                  <a:pt x="1339541" y="1359313"/>
                </a:lnTo>
                <a:lnTo>
                  <a:pt x="0" y="1359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99839" y="5390221"/>
            <a:ext cx="3022707" cy="1622472"/>
            <a:chOff x="0" y="0"/>
            <a:chExt cx="898706" cy="48239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8706" cy="482391"/>
            </a:xfrm>
            <a:custGeom>
              <a:avLst/>
              <a:gdLst/>
              <a:ahLst/>
              <a:cxnLst/>
              <a:rect r="r" b="b" t="t" l="l"/>
              <a:pathLst>
                <a:path h="482391" w="898706">
                  <a:moveTo>
                    <a:pt x="130624" y="0"/>
                  </a:moveTo>
                  <a:lnTo>
                    <a:pt x="768082" y="0"/>
                  </a:lnTo>
                  <a:cubicBezTo>
                    <a:pt x="802726" y="0"/>
                    <a:pt x="835951" y="13762"/>
                    <a:pt x="860447" y="38259"/>
                  </a:cubicBezTo>
                  <a:cubicBezTo>
                    <a:pt x="884944" y="62756"/>
                    <a:pt x="898706" y="95980"/>
                    <a:pt x="898706" y="130624"/>
                  </a:cubicBezTo>
                  <a:lnTo>
                    <a:pt x="898706" y="351767"/>
                  </a:lnTo>
                  <a:cubicBezTo>
                    <a:pt x="898706" y="386410"/>
                    <a:pt x="884944" y="419635"/>
                    <a:pt x="860447" y="444132"/>
                  </a:cubicBezTo>
                  <a:cubicBezTo>
                    <a:pt x="835951" y="468629"/>
                    <a:pt x="802726" y="482391"/>
                    <a:pt x="768082" y="482391"/>
                  </a:cubicBezTo>
                  <a:lnTo>
                    <a:pt x="130624" y="482391"/>
                  </a:lnTo>
                  <a:cubicBezTo>
                    <a:pt x="95980" y="482391"/>
                    <a:pt x="62756" y="468629"/>
                    <a:pt x="38259" y="444132"/>
                  </a:cubicBezTo>
                  <a:cubicBezTo>
                    <a:pt x="13762" y="419635"/>
                    <a:pt x="0" y="386410"/>
                    <a:pt x="0" y="351767"/>
                  </a:cubicBezTo>
                  <a:lnTo>
                    <a:pt x="0" y="130624"/>
                  </a:lnTo>
                  <a:cubicBezTo>
                    <a:pt x="0" y="95980"/>
                    <a:pt x="13762" y="62756"/>
                    <a:pt x="38259" y="38259"/>
                  </a:cubicBezTo>
                  <a:cubicBezTo>
                    <a:pt x="62756" y="13762"/>
                    <a:pt x="95980" y="0"/>
                    <a:pt x="130624" y="0"/>
                  </a:cubicBezTo>
                  <a:close/>
                </a:path>
              </a:pathLst>
            </a:custGeom>
            <a:ln w="9525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98706" cy="520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942751" y="5390221"/>
            <a:ext cx="3022707" cy="1622472"/>
            <a:chOff x="0" y="0"/>
            <a:chExt cx="898706" cy="4823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98706" cy="482391"/>
            </a:xfrm>
            <a:custGeom>
              <a:avLst/>
              <a:gdLst/>
              <a:ahLst/>
              <a:cxnLst/>
              <a:rect r="r" b="b" t="t" l="l"/>
              <a:pathLst>
                <a:path h="482391" w="898706">
                  <a:moveTo>
                    <a:pt x="130624" y="0"/>
                  </a:moveTo>
                  <a:lnTo>
                    <a:pt x="768082" y="0"/>
                  </a:lnTo>
                  <a:cubicBezTo>
                    <a:pt x="802726" y="0"/>
                    <a:pt x="835951" y="13762"/>
                    <a:pt x="860447" y="38259"/>
                  </a:cubicBezTo>
                  <a:cubicBezTo>
                    <a:pt x="884944" y="62756"/>
                    <a:pt x="898706" y="95980"/>
                    <a:pt x="898706" y="130624"/>
                  </a:cubicBezTo>
                  <a:lnTo>
                    <a:pt x="898706" y="351767"/>
                  </a:lnTo>
                  <a:cubicBezTo>
                    <a:pt x="898706" y="386410"/>
                    <a:pt x="884944" y="419635"/>
                    <a:pt x="860447" y="444132"/>
                  </a:cubicBezTo>
                  <a:cubicBezTo>
                    <a:pt x="835951" y="468629"/>
                    <a:pt x="802726" y="482391"/>
                    <a:pt x="768082" y="482391"/>
                  </a:cubicBezTo>
                  <a:lnTo>
                    <a:pt x="130624" y="482391"/>
                  </a:lnTo>
                  <a:cubicBezTo>
                    <a:pt x="95980" y="482391"/>
                    <a:pt x="62756" y="468629"/>
                    <a:pt x="38259" y="444132"/>
                  </a:cubicBezTo>
                  <a:cubicBezTo>
                    <a:pt x="13762" y="419635"/>
                    <a:pt x="0" y="386410"/>
                    <a:pt x="0" y="351767"/>
                  </a:cubicBezTo>
                  <a:lnTo>
                    <a:pt x="0" y="130624"/>
                  </a:lnTo>
                  <a:cubicBezTo>
                    <a:pt x="0" y="95980"/>
                    <a:pt x="13762" y="62756"/>
                    <a:pt x="38259" y="38259"/>
                  </a:cubicBezTo>
                  <a:cubicBezTo>
                    <a:pt x="62756" y="13762"/>
                    <a:pt x="95980" y="0"/>
                    <a:pt x="130624" y="0"/>
                  </a:cubicBezTo>
                  <a:close/>
                </a:path>
              </a:pathLst>
            </a:custGeom>
            <a:ln w="9525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898706" cy="520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216073" y="5390221"/>
            <a:ext cx="3022707" cy="1622472"/>
            <a:chOff x="0" y="0"/>
            <a:chExt cx="898706" cy="48239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8706" cy="482391"/>
            </a:xfrm>
            <a:custGeom>
              <a:avLst/>
              <a:gdLst/>
              <a:ahLst/>
              <a:cxnLst/>
              <a:rect r="r" b="b" t="t" l="l"/>
              <a:pathLst>
                <a:path h="482391" w="898706">
                  <a:moveTo>
                    <a:pt x="130624" y="0"/>
                  </a:moveTo>
                  <a:lnTo>
                    <a:pt x="768082" y="0"/>
                  </a:lnTo>
                  <a:cubicBezTo>
                    <a:pt x="802726" y="0"/>
                    <a:pt x="835951" y="13762"/>
                    <a:pt x="860447" y="38259"/>
                  </a:cubicBezTo>
                  <a:cubicBezTo>
                    <a:pt x="884944" y="62756"/>
                    <a:pt x="898706" y="95980"/>
                    <a:pt x="898706" y="130624"/>
                  </a:cubicBezTo>
                  <a:lnTo>
                    <a:pt x="898706" y="351767"/>
                  </a:lnTo>
                  <a:cubicBezTo>
                    <a:pt x="898706" y="386410"/>
                    <a:pt x="884944" y="419635"/>
                    <a:pt x="860447" y="444132"/>
                  </a:cubicBezTo>
                  <a:cubicBezTo>
                    <a:pt x="835951" y="468629"/>
                    <a:pt x="802726" y="482391"/>
                    <a:pt x="768082" y="482391"/>
                  </a:cubicBezTo>
                  <a:lnTo>
                    <a:pt x="130624" y="482391"/>
                  </a:lnTo>
                  <a:cubicBezTo>
                    <a:pt x="95980" y="482391"/>
                    <a:pt x="62756" y="468629"/>
                    <a:pt x="38259" y="444132"/>
                  </a:cubicBezTo>
                  <a:cubicBezTo>
                    <a:pt x="13762" y="419635"/>
                    <a:pt x="0" y="386410"/>
                    <a:pt x="0" y="351767"/>
                  </a:cubicBezTo>
                  <a:lnTo>
                    <a:pt x="0" y="130624"/>
                  </a:lnTo>
                  <a:cubicBezTo>
                    <a:pt x="0" y="95980"/>
                    <a:pt x="13762" y="62756"/>
                    <a:pt x="38259" y="38259"/>
                  </a:cubicBezTo>
                  <a:cubicBezTo>
                    <a:pt x="62756" y="13762"/>
                    <a:pt x="95980" y="0"/>
                    <a:pt x="130624" y="0"/>
                  </a:cubicBezTo>
                  <a:close/>
                </a:path>
              </a:pathLst>
            </a:custGeom>
            <a:ln w="9525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898706" cy="520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7976613" y="3460907"/>
            <a:ext cx="1482578" cy="1585645"/>
          </a:xfrm>
          <a:custGeom>
            <a:avLst/>
            <a:gdLst/>
            <a:ahLst/>
            <a:cxnLst/>
            <a:rect r="r" b="b" t="t" l="l"/>
            <a:pathLst>
              <a:path h="1585645" w="1482578">
                <a:moveTo>
                  <a:pt x="0" y="0"/>
                </a:moveTo>
                <a:lnTo>
                  <a:pt x="1482578" y="0"/>
                </a:lnTo>
                <a:lnTo>
                  <a:pt x="1482578" y="1585645"/>
                </a:lnTo>
                <a:lnTo>
                  <a:pt x="0" y="15856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0473626" y="5401096"/>
            <a:ext cx="3375722" cy="1622472"/>
            <a:chOff x="0" y="0"/>
            <a:chExt cx="1003664" cy="4823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03664" cy="482391"/>
            </a:xfrm>
            <a:custGeom>
              <a:avLst/>
              <a:gdLst/>
              <a:ahLst/>
              <a:cxnLst/>
              <a:rect r="r" b="b" t="t" l="l"/>
              <a:pathLst>
                <a:path h="482391" w="1003664">
                  <a:moveTo>
                    <a:pt x="116964" y="0"/>
                  </a:moveTo>
                  <a:lnTo>
                    <a:pt x="886700" y="0"/>
                  </a:lnTo>
                  <a:cubicBezTo>
                    <a:pt x="951298" y="0"/>
                    <a:pt x="1003664" y="52367"/>
                    <a:pt x="1003664" y="116964"/>
                  </a:cubicBezTo>
                  <a:lnTo>
                    <a:pt x="1003664" y="365427"/>
                  </a:lnTo>
                  <a:cubicBezTo>
                    <a:pt x="1003664" y="430024"/>
                    <a:pt x="951298" y="482391"/>
                    <a:pt x="886700" y="482391"/>
                  </a:cubicBezTo>
                  <a:lnTo>
                    <a:pt x="116964" y="482391"/>
                  </a:lnTo>
                  <a:cubicBezTo>
                    <a:pt x="52367" y="482391"/>
                    <a:pt x="0" y="430024"/>
                    <a:pt x="0" y="365427"/>
                  </a:cubicBezTo>
                  <a:lnTo>
                    <a:pt x="0" y="116964"/>
                  </a:lnTo>
                  <a:cubicBezTo>
                    <a:pt x="0" y="52367"/>
                    <a:pt x="52367" y="0"/>
                    <a:pt x="116964" y="0"/>
                  </a:cubicBezTo>
                  <a:close/>
                </a:path>
              </a:pathLst>
            </a:custGeom>
            <a:ln w="9525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03664" cy="520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4049373" y="5362916"/>
            <a:ext cx="3022707" cy="1622472"/>
            <a:chOff x="0" y="0"/>
            <a:chExt cx="898706" cy="48239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98706" cy="482391"/>
            </a:xfrm>
            <a:custGeom>
              <a:avLst/>
              <a:gdLst/>
              <a:ahLst/>
              <a:cxnLst/>
              <a:rect r="r" b="b" t="t" l="l"/>
              <a:pathLst>
                <a:path h="482391" w="898706">
                  <a:moveTo>
                    <a:pt x="130624" y="0"/>
                  </a:moveTo>
                  <a:lnTo>
                    <a:pt x="768082" y="0"/>
                  </a:lnTo>
                  <a:cubicBezTo>
                    <a:pt x="802726" y="0"/>
                    <a:pt x="835951" y="13762"/>
                    <a:pt x="860447" y="38259"/>
                  </a:cubicBezTo>
                  <a:cubicBezTo>
                    <a:pt x="884944" y="62756"/>
                    <a:pt x="898706" y="95980"/>
                    <a:pt x="898706" y="130624"/>
                  </a:cubicBezTo>
                  <a:lnTo>
                    <a:pt x="898706" y="351767"/>
                  </a:lnTo>
                  <a:cubicBezTo>
                    <a:pt x="898706" y="386410"/>
                    <a:pt x="884944" y="419635"/>
                    <a:pt x="860447" y="444132"/>
                  </a:cubicBezTo>
                  <a:cubicBezTo>
                    <a:pt x="835951" y="468629"/>
                    <a:pt x="802726" y="482391"/>
                    <a:pt x="768082" y="482391"/>
                  </a:cubicBezTo>
                  <a:lnTo>
                    <a:pt x="130624" y="482391"/>
                  </a:lnTo>
                  <a:cubicBezTo>
                    <a:pt x="95980" y="482391"/>
                    <a:pt x="62756" y="468629"/>
                    <a:pt x="38259" y="444132"/>
                  </a:cubicBezTo>
                  <a:cubicBezTo>
                    <a:pt x="13762" y="419635"/>
                    <a:pt x="0" y="386410"/>
                    <a:pt x="0" y="351767"/>
                  </a:cubicBezTo>
                  <a:lnTo>
                    <a:pt x="0" y="130624"/>
                  </a:lnTo>
                  <a:cubicBezTo>
                    <a:pt x="0" y="95980"/>
                    <a:pt x="13762" y="62756"/>
                    <a:pt x="38259" y="38259"/>
                  </a:cubicBezTo>
                  <a:cubicBezTo>
                    <a:pt x="62756" y="13762"/>
                    <a:pt x="95980" y="0"/>
                    <a:pt x="130624" y="0"/>
                  </a:cubicBezTo>
                  <a:close/>
                </a:path>
              </a:pathLst>
            </a:custGeom>
            <a:ln w="9525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898706" cy="520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1411547" y="3415726"/>
            <a:ext cx="1425310" cy="1643009"/>
          </a:xfrm>
          <a:custGeom>
            <a:avLst/>
            <a:gdLst/>
            <a:ahLst/>
            <a:cxnLst/>
            <a:rect r="r" b="b" t="t" l="l"/>
            <a:pathLst>
              <a:path h="1643009" w="1425310">
                <a:moveTo>
                  <a:pt x="0" y="0"/>
                </a:moveTo>
                <a:lnTo>
                  <a:pt x="1425311" y="0"/>
                </a:lnTo>
                <a:lnTo>
                  <a:pt x="1425311" y="1643009"/>
                </a:lnTo>
                <a:lnTo>
                  <a:pt x="0" y="16430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6574911" y="581588"/>
            <a:ext cx="5138179" cy="1256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95"/>
              </a:lnSpc>
            </a:pPr>
            <a:r>
              <a:rPr lang="en-US" sz="7425" b="true">
                <a:solidFill>
                  <a:srgbClr val="595655"/>
                </a:solidFill>
                <a:latin typeface="Rufina Bold"/>
                <a:ea typeface="Rufina Bold"/>
                <a:cs typeface="Rufina Bold"/>
                <a:sym typeface="Rufina Bold"/>
              </a:rPr>
              <a:t>WELCOME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550285" y="1928920"/>
            <a:ext cx="9187430" cy="556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PLEASE HELP US CREATE A CALM, SAFE BIRTH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48995" y="5737907"/>
            <a:ext cx="2524396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DIM &amp; QUIET 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PLEASE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584633" y="5737907"/>
            <a:ext cx="1688736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HYPNO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BIRTHING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477802" y="5593207"/>
            <a:ext cx="2480199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23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AVOID PERFUME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&amp; FRAGRANCED PRODUCTS (ALLERGIES/MCAS)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651008" y="5523611"/>
            <a:ext cx="3026205" cy="1329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23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PLEASE ASK BEFORE USING ANY PRODUCTS </a:t>
            </a:r>
          </a:p>
          <a:p>
            <a:pPr algn="ctr">
              <a:lnSpc>
                <a:spcPts val="2360"/>
              </a:lnSpc>
            </a:pPr>
            <a:r>
              <a:rPr lang="en-US" sz="2000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(SEE NOTES)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173950" y="5588127"/>
            <a:ext cx="2773551" cy="1267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30"/>
              </a:lnSpc>
            </a:pPr>
            <a:r>
              <a:rPr lang="en-US" sz="2300" strike="noStrike" u="none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hEDS (JOINT INSTABILITY)</a:t>
            </a:r>
          </a:p>
          <a:p>
            <a:pPr algn="ctr" marL="0" indent="0" lvl="0">
              <a:lnSpc>
                <a:spcPts val="2530"/>
              </a:lnSpc>
            </a:pPr>
            <a:r>
              <a:rPr lang="en-US" sz="2300" strike="noStrike" u="none">
                <a:solidFill>
                  <a:srgbClr val="595655"/>
                </a:solidFill>
                <a:latin typeface="Rufina"/>
                <a:ea typeface="Rufina"/>
                <a:cs typeface="Rufina"/>
                <a:sym typeface="Rufina"/>
              </a:rPr>
              <a:t>GENTLE HANDLING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054355" y="8376559"/>
            <a:ext cx="3434935" cy="976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84"/>
              </a:lnSpc>
            </a:pPr>
            <a:r>
              <a:rPr lang="en-US" sz="5703">
                <a:solidFill>
                  <a:srgbClr val="595655"/>
                </a:solidFill>
                <a:latin typeface="Malibu"/>
                <a:ea typeface="Malibu"/>
                <a:cs typeface="Malibu"/>
                <a:sym typeface="Malibu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DAHPpJ8r4P8</dc:identifier>
  <dcterms:modified xsi:type="dcterms:W3CDTF">2011-08-01T06:04:30Z</dcterms:modified>
  <cp:revision>1</cp:revision>
  <dc:title>Sign for Door -  Birthing Room</dc:title>
</cp:coreProperties>
</file>